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57" r:id="rId4"/>
    <p:sldId id="258" r:id="rId5"/>
    <p:sldId id="260" r:id="rId6"/>
  </p:sldIdLst>
  <p:sldSz cx="12192000" cy="6858000"/>
  <p:notesSz cx="6858000" cy="9144000"/>
  <p:defaultTextStyle>
    <a:defPPr>
      <a:defRPr lang="es-A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207"/>
    <a:srgbClr val="FF9E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8E349C-DC18-4284-9B9B-04BC6E6CE5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585320D-770C-4193-94B8-962963F871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4203E56-1375-4D45-A387-FB480815E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975F1-7C34-4E7A-B509-A9040DF62EB3}" type="datetimeFigureOut">
              <a:rPr lang="es-AR" smtClean="0"/>
              <a:t>17/3/2021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1F4A024-0F4D-4B93-8938-5F4F7E8AF1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7E0AE2A-C887-4A34-8BCD-07B2C1CC3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286C5E-E7F1-45F4-B834-DA3A687D66C5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2520170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96AAF3-3401-4681-830A-F61B61E7C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58B97F50-0C49-4578-A721-C79B37CB15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75424A6-525E-4ABD-AB10-06C54D2F3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975F1-7C34-4E7A-B509-A9040DF62EB3}" type="datetimeFigureOut">
              <a:rPr lang="es-AR" smtClean="0"/>
              <a:t>17/3/2021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926C870-6A4E-401C-B2C7-47F42C862C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CCFF9E8-CBF6-4FF7-A9BC-E5251D4B0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286C5E-E7F1-45F4-B834-DA3A687D66C5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2649055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5832877B-1A19-4A65-9864-C6E3F7302D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06D42496-4058-44A6-ABED-3B64DF00E8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669E31C-5704-40C2-8BC2-CC2813754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975F1-7C34-4E7A-B509-A9040DF62EB3}" type="datetimeFigureOut">
              <a:rPr lang="es-AR" smtClean="0"/>
              <a:t>17/3/2021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49410F3-E279-4935-91D7-4FEB004BB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E7FEAF0-265A-4FAA-8C97-8B023F6DB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286C5E-E7F1-45F4-B834-DA3A687D66C5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6187621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6DF1797-A3AA-4854-AE53-514209A48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15ACA54-E319-4555-841E-869384B1E0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18AB8F4-AC22-4A50-BFE3-A9A7AC12C8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975F1-7C34-4E7A-B509-A9040DF62EB3}" type="datetimeFigureOut">
              <a:rPr lang="es-AR" smtClean="0"/>
              <a:t>17/3/2021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3B37384-5FAD-41CE-A1A3-1E4B7EFE5E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1B18A73-7DA9-4480-AA3A-2041F5DCB5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286C5E-E7F1-45F4-B834-DA3A687D66C5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9395680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58186C0-F67F-4EA1-B755-DD01CE16EA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6461AA1-03C9-41D5-91ED-87CFA517C8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295CB28-A88B-433F-8495-349BE53068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975F1-7C34-4E7A-B509-A9040DF62EB3}" type="datetimeFigureOut">
              <a:rPr lang="es-AR" smtClean="0"/>
              <a:t>17/3/2021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BFDC5EF-A1C3-4E9B-A136-030BE81739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795CC45-4533-47B1-8483-77A5EF758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286C5E-E7F1-45F4-B834-DA3A687D66C5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1199976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6E7E68-AF49-4B21-BD68-4978D0C68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ADB2B5B-DB56-4CC4-AB73-BC3A845178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09117685-12F4-49DB-9947-31D845B776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6824620-1683-414D-860D-A6465B30B0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975F1-7C34-4E7A-B509-A9040DF62EB3}" type="datetimeFigureOut">
              <a:rPr lang="es-AR" smtClean="0"/>
              <a:t>17/3/2021</a:t>
            </a:fld>
            <a:endParaRPr lang="es-AR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A21A074-F438-46C8-8367-96BF0CE6BE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D1847A1-7683-439B-9E18-98E339E136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286C5E-E7F1-45F4-B834-DA3A687D66C5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4125224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0A88B15-258C-4869-9121-8380844B7E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5A23408-3FC5-4E22-9EA7-E2F878280B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A195D327-ADCF-44B4-AD9C-9483537FF5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D910FC49-0952-4D61-9E42-5C3859FBE8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8748407A-9246-404C-B86F-6CC36CD9F16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0B6A4704-F9D3-4036-ACAB-DE1E9E6F99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975F1-7C34-4E7A-B509-A9040DF62EB3}" type="datetimeFigureOut">
              <a:rPr lang="es-AR" smtClean="0"/>
              <a:t>17/3/2021</a:t>
            </a:fld>
            <a:endParaRPr lang="es-AR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E63488E5-AF68-47DA-B46A-3DA25E2779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FF937C24-2F16-494E-88AE-F0A53B38A1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286C5E-E7F1-45F4-B834-DA3A687D66C5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271074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6F3E4AC-325B-40E4-A7F2-DBBD645877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2F152420-8198-4A4B-915F-178151224D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975F1-7C34-4E7A-B509-A9040DF62EB3}" type="datetimeFigureOut">
              <a:rPr lang="es-AR" smtClean="0"/>
              <a:t>17/3/2021</a:t>
            </a:fld>
            <a:endParaRPr lang="es-AR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9ECB7980-6A0C-4BFD-B796-547EE4AFC9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578B490E-1994-4871-BFB4-B3987EFBDC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286C5E-E7F1-45F4-B834-DA3A687D66C5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6298150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9376D180-1046-4602-A5A9-368712AC89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975F1-7C34-4E7A-B509-A9040DF62EB3}" type="datetimeFigureOut">
              <a:rPr lang="es-AR" smtClean="0"/>
              <a:t>17/3/2021</a:t>
            </a:fld>
            <a:endParaRPr lang="es-AR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348A5117-28DF-4ED9-B76A-57334267E3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FDB3EE8-2D6F-4F7B-A509-C1AEF7A5D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286C5E-E7F1-45F4-B834-DA3A687D66C5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6519510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1C81798-E915-4D25-B490-2B458B4A42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C52D35B-14A2-4455-97D8-E8CB8E9673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1E57D74-DC89-4C38-9A16-06F1666948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5AB4865-689E-472C-8C08-43ECF9CA29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975F1-7C34-4E7A-B509-A9040DF62EB3}" type="datetimeFigureOut">
              <a:rPr lang="es-AR" smtClean="0"/>
              <a:t>17/3/2021</a:t>
            </a:fld>
            <a:endParaRPr lang="es-AR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BF46B84-D9D8-457A-9678-6A0F91C906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C029998-9DDE-4D69-88AA-21D39108F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286C5E-E7F1-45F4-B834-DA3A687D66C5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6558262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61C66A2-A49A-4226-8DFE-6E742E3C29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D11FB772-7D48-4C79-A283-ED13404A40A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AR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B89B7A3-4B95-452C-B1F9-8F683DBC5A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A085371D-AA1A-42A2-91D1-EEC8DC2FD2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975F1-7C34-4E7A-B509-A9040DF62EB3}" type="datetimeFigureOut">
              <a:rPr lang="es-AR" smtClean="0"/>
              <a:t>17/3/2021</a:t>
            </a:fld>
            <a:endParaRPr lang="es-AR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57C21EE-E292-43DB-81FA-6A420023CA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6B787EB-72CB-454A-B279-5EE0B8B522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286C5E-E7F1-45F4-B834-DA3A687D66C5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8061936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19326D3B-45C6-45D5-95F7-5663ECBEA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06563E2-967C-4203-9DBC-C1CD9C4C73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E664DE6-ECE5-435E-8163-8D163D7E61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6975F1-7C34-4E7A-B509-A9040DF62EB3}" type="datetimeFigureOut">
              <a:rPr lang="es-AR" smtClean="0"/>
              <a:t>17/3/2021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C245F51-A178-440D-A89D-CC83805A40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A533425-D768-4D98-A5FE-71B4FF6C7B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286C5E-E7F1-45F4-B834-DA3A687D66C5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1410857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Imagen que contiene avión, grande, vista, azul&#10;&#10;Descripción generada automáticamente">
            <a:extLst>
              <a:ext uri="{FF2B5EF4-FFF2-40B4-BE49-F238E27FC236}">
                <a16:creationId xmlns:a16="http://schemas.microsoft.com/office/drawing/2014/main" id="{F4DEBA49-285E-4F7B-AB00-611BFD34B3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126" y="1485629"/>
            <a:ext cx="6963747" cy="3886742"/>
          </a:xfrm>
          <a:prstGeom prst="rect">
            <a:avLst/>
          </a:prstGeom>
        </p:spPr>
      </p:pic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EA07AC26-1349-4065-8656-53A8B7EB4FB1}"/>
              </a:ext>
            </a:extLst>
          </p:cNvPr>
          <p:cNvSpPr/>
          <p:nvPr/>
        </p:nvSpPr>
        <p:spPr>
          <a:xfrm>
            <a:off x="2794931" y="1651518"/>
            <a:ext cx="6602136" cy="424735"/>
          </a:xfrm>
          <a:prstGeom prst="roundRect">
            <a:avLst/>
          </a:prstGeom>
          <a:solidFill>
            <a:srgbClr val="FF9E1B">
              <a:alpha val="80000"/>
            </a:srgbClr>
          </a:solidFill>
          <a:ln>
            <a:solidFill>
              <a:srgbClr val="FF9E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D68A47A2-14F3-4219-868D-FAB1FE55FD9B}"/>
              </a:ext>
            </a:extLst>
          </p:cNvPr>
          <p:cNvSpPr txBox="1"/>
          <p:nvPr/>
        </p:nvSpPr>
        <p:spPr>
          <a:xfrm>
            <a:off x="2891404" y="1614588"/>
            <a:ext cx="64091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Bienvenidos al validador de promociones</a:t>
            </a:r>
            <a:endParaRPr lang="es-AR" sz="2400" dirty="0"/>
          </a:p>
        </p:txBody>
      </p:sp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616CD5D2-1C62-40E5-B3B1-E0823FCDC826}"/>
              </a:ext>
            </a:extLst>
          </p:cNvPr>
          <p:cNvSpPr/>
          <p:nvPr/>
        </p:nvSpPr>
        <p:spPr>
          <a:xfrm>
            <a:off x="2794927" y="3096208"/>
            <a:ext cx="2029000" cy="300135"/>
          </a:xfrm>
          <a:prstGeom prst="roundRect">
            <a:avLst/>
          </a:prstGeom>
          <a:solidFill>
            <a:srgbClr val="FF9E1B"/>
          </a:solidFill>
          <a:ln>
            <a:solidFill>
              <a:srgbClr val="FF9E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A05B1B52-5B41-4B06-B523-B9758E012F53}"/>
              </a:ext>
            </a:extLst>
          </p:cNvPr>
          <p:cNvSpPr txBox="1"/>
          <p:nvPr/>
        </p:nvSpPr>
        <p:spPr>
          <a:xfrm>
            <a:off x="2794927" y="3090446"/>
            <a:ext cx="2029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Escribir hoja del Excel</a:t>
            </a:r>
            <a:endParaRPr lang="es-AR" sz="1600" dirty="0"/>
          </a:p>
        </p:txBody>
      </p:sp>
    </p:spTree>
    <p:extLst>
      <p:ext uri="{BB962C8B-B14F-4D97-AF65-F5344CB8AC3E}">
        <p14:creationId xmlns:p14="http://schemas.microsoft.com/office/powerpoint/2010/main" val="38751380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 descr="Imagen que contiene avión, grande, vista, azul&#10;&#10;Descripción generada automáticamente">
            <a:extLst>
              <a:ext uri="{FF2B5EF4-FFF2-40B4-BE49-F238E27FC236}">
                <a16:creationId xmlns:a16="http://schemas.microsoft.com/office/drawing/2014/main" id="{6CA4EDC2-2596-4CB3-B394-9F5AFBA8DD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7864" y="1409576"/>
            <a:ext cx="6372625" cy="3556814"/>
          </a:xfrm>
          <a:prstGeom prst="rect">
            <a:avLst/>
          </a:prstGeom>
        </p:spPr>
      </p:pic>
      <p:sp>
        <p:nvSpPr>
          <p:cNvPr id="11" name="Rectángulo 10">
            <a:extLst>
              <a:ext uri="{FF2B5EF4-FFF2-40B4-BE49-F238E27FC236}">
                <a16:creationId xmlns:a16="http://schemas.microsoft.com/office/drawing/2014/main" id="{04EFED46-C684-4A61-B928-5FA45148FF2F}"/>
              </a:ext>
            </a:extLst>
          </p:cNvPr>
          <p:cNvSpPr/>
          <p:nvPr/>
        </p:nvSpPr>
        <p:spPr>
          <a:xfrm>
            <a:off x="5664176" y="1540843"/>
            <a:ext cx="3082044" cy="3294279"/>
          </a:xfrm>
          <a:prstGeom prst="rect">
            <a:avLst/>
          </a:prstGeom>
          <a:gradFill>
            <a:gsLst>
              <a:gs pos="82300">
                <a:srgbClr val="FF9617">
                  <a:alpha val="81000"/>
                </a:srgbClr>
              </a:gs>
              <a:gs pos="100000">
                <a:srgbClr val="FF7207">
                  <a:alpha val="68000"/>
                </a:srgbClr>
              </a:gs>
              <a:gs pos="12000">
                <a:srgbClr val="FF9E1B"/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06196C25-C536-4ACB-A1A1-412BB65A80AC}"/>
              </a:ext>
            </a:extLst>
          </p:cNvPr>
          <p:cNvSpPr txBox="1"/>
          <p:nvPr/>
        </p:nvSpPr>
        <p:spPr>
          <a:xfrm>
            <a:off x="5664174" y="1564323"/>
            <a:ext cx="3082045" cy="46166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chemeClr val="tx1"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s-419" sz="2400" dirty="0"/>
              <a:t>Validador Promociones</a:t>
            </a:r>
            <a:endParaRPr lang="es-AR" sz="2400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11EBD2AB-21D8-4460-AC14-2088B8393EB1}"/>
              </a:ext>
            </a:extLst>
          </p:cNvPr>
          <p:cNvSpPr txBox="1"/>
          <p:nvPr/>
        </p:nvSpPr>
        <p:spPr>
          <a:xfrm>
            <a:off x="5664173" y="2864817"/>
            <a:ext cx="308204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419" sz="1500" dirty="0"/>
              <a:t>Ingrese nombre de la hoja del Excel</a:t>
            </a:r>
            <a:endParaRPr lang="es-AR" sz="1500" dirty="0"/>
          </a:p>
        </p:txBody>
      </p:sp>
    </p:spTree>
    <p:extLst>
      <p:ext uri="{BB962C8B-B14F-4D97-AF65-F5344CB8AC3E}">
        <p14:creationId xmlns:p14="http://schemas.microsoft.com/office/powerpoint/2010/main" val="35170172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Un edificio de ladrillo&#10;&#10;Descripción generada automáticamente con confianza media">
            <a:extLst>
              <a:ext uri="{FF2B5EF4-FFF2-40B4-BE49-F238E27FC236}">
                <a16:creationId xmlns:a16="http://schemas.microsoft.com/office/drawing/2014/main" id="{3D7DBDED-7319-4D4A-9BEF-003CF31D4C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7864" y="1753452"/>
            <a:ext cx="7236272" cy="3351095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33519811-607C-4328-B93C-40B3C3B0946E}"/>
              </a:ext>
            </a:extLst>
          </p:cNvPr>
          <p:cNvSpPr/>
          <p:nvPr/>
        </p:nvSpPr>
        <p:spPr>
          <a:xfrm>
            <a:off x="5869693" y="1909898"/>
            <a:ext cx="3714750" cy="3038201"/>
          </a:xfrm>
          <a:prstGeom prst="rect">
            <a:avLst/>
          </a:prstGeom>
          <a:gradFill>
            <a:gsLst>
              <a:gs pos="82300">
                <a:srgbClr val="FF9617">
                  <a:alpha val="81000"/>
                </a:srgbClr>
              </a:gs>
              <a:gs pos="100000">
                <a:srgbClr val="FF7207">
                  <a:alpha val="68000"/>
                </a:srgbClr>
              </a:gs>
              <a:gs pos="12000">
                <a:srgbClr val="FF9E1B"/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8997941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Una imagen de una ciudad en la noche&#10;&#10;Descripción generada automáticamente">
            <a:extLst>
              <a:ext uri="{FF2B5EF4-FFF2-40B4-BE49-F238E27FC236}">
                <a16:creationId xmlns:a16="http://schemas.microsoft.com/office/drawing/2014/main" id="{51D480B7-989B-4EA4-8B9B-40BEB73233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9323" y="971524"/>
            <a:ext cx="7267575" cy="4914952"/>
          </a:xfrm>
          <a:prstGeom prst="rect">
            <a:avLst/>
          </a:prstGeom>
        </p:spPr>
      </p:pic>
      <p:sp>
        <p:nvSpPr>
          <p:cNvPr id="13" name="Rectángulo 12">
            <a:extLst>
              <a:ext uri="{FF2B5EF4-FFF2-40B4-BE49-F238E27FC236}">
                <a16:creationId xmlns:a16="http://schemas.microsoft.com/office/drawing/2014/main" id="{D28BFDBB-B44E-427D-B43D-930F642D6B0C}"/>
              </a:ext>
            </a:extLst>
          </p:cNvPr>
          <p:cNvSpPr/>
          <p:nvPr/>
        </p:nvSpPr>
        <p:spPr>
          <a:xfrm>
            <a:off x="5519737" y="1330599"/>
            <a:ext cx="3714750" cy="4196801"/>
          </a:xfrm>
          <a:prstGeom prst="rect">
            <a:avLst/>
          </a:prstGeom>
          <a:gradFill>
            <a:gsLst>
              <a:gs pos="82300">
                <a:srgbClr val="FF9617">
                  <a:alpha val="81000"/>
                </a:srgbClr>
              </a:gs>
              <a:gs pos="100000">
                <a:srgbClr val="FF7207">
                  <a:alpha val="68000"/>
                </a:srgbClr>
              </a:gs>
              <a:gs pos="12000">
                <a:srgbClr val="FF9E1B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411CFA2E-C5B7-435D-A716-BF7B7FFB12A1}"/>
              </a:ext>
            </a:extLst>
          </p:cNvPr>
          <p:cNvSpPr txBox="1"/>
          <p:nvPr/>
        </p:nvSpPr>
        <p:spPr>
          <a:xfrm>
            <a:off x="5519737" y="3105833"/>
            <a:ext cx="3714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419" dirty="0"/>
              <a:t>Ingrese nombre de la hoja del Excel de promociones</a:t>
            </a:r>
            <a:endParaRPr lang="es-AR" dirty="0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90B512BE-375A-467C-AC46-CC11EB169177}"/>
              </a:ext>
            </a:extLst>
          </p:cNvPr>
          <p:cNvSpPr txBox="1"/>
          <p:nvPr/>
        </p:nvSpPr>
        <p:spPr>
          <a:xfrm>
            <a:off x="5519738" y="1564323"/>
            <a:ext cx="3714750" cy="52322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chemeClr val="tx1"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s-419" sz="2800" dirty="0"/>
              <a:t>Validador Promociones</a:t>
            </a:r>
            <a:endParaRPr lang="es-AR" sz="2800" dirty="0"/>
          </a:p>
        </p:txBody>
      </p:sp>
    </p:spTree>
    <p:extLst>
      <p:ext uri="{BB962C8B-B14F-4D97-AF65-F5344CB8AC3E}">
        <p14:creationId xmlns:p14="http://schemas.microsoft.com/office/powerpoint/2010/main" val="32791491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Una imagen de una ciudad en la noche&#10;&#10;Descripción generada automáticamente">
            <a:extLst>
              <a:ext uri="{FF2B5EF4-FFF2-40B4-BE49-F238E27FC236}">
                <a16:creationId xmlns:a16="http://schemas.microsoft.com/office/drawing/2014/main" id="{51D480B7-989B-4EA4-8B9B-40BEB73233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565" y="3924"/>
            <a:ext cx="10142290" cy="6859078"/>
          </a:xfrm>
          <a:prstGeom prst="rect">
            <a:avLst/>
          </a:prstGeom>
        </p:spPr>
      </p:pic>
      <p:sp>
        <p:nvSpPr>
          <p:cNvPr id="13" name="Rectángulo 12">
            <a:extLst>
              <a:ext uri="{FF2B5EF4-FFF2-40B4-BE49-F238E27FC236}">
                <a16:creationId xmlns:a16="http://schemas.microsoft.com/office/drawing/2014/main" id="{D28BFDBB-B44E-427D-B43D-930F642D6B0C}"/>
              </a:ext>
            </a:extLst>
          </p:cNvPr>
          <p:cNvSpPr/>
          <p:nvPr/>
        </p:nvSpPr>
        <p:spPr>
          <a:xfrm>
            <a:off x="6367921" y="1330599"/>
            <a:ext cx="3714750" cy="4196801"/>
          </a:xfrm>
          <a:prstGeom prst="rect">
            <a:avLst/>
          </a:prstGeom>
          <a:gradFill>
            <a:gsLst>
              <a:gs pos="82300">
                <a:srgbClr val="FF9617">
                  <a:alpha val="81000"/>
                </a:srgbClr>
              </a:gs>
              <a:gs pos="100000">
                <a:srgbClr val="FF7207">
                  <a:alpha val="68000"/>
                </a:srgbClr>
              </a:gs>
              <a:gs pos="12000">
                <a:srgbClr val="FF9E1B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90B512BE-375A-467C-AC46-CC11EB169177}"/>
              </a:ext>
            </a:extLst>
          </p:cNvPr>
          <p:cNvSpPr txBox="1"/>
          <p:nvPr/>
        </p:nvSpPr>
        <p:spPr>
          <a:xfrm>
            <a:off x="6367921" y="1510781"/>
            <a:ext cx="3714750" cy="52322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chemeClr val="tx1"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s-419" sz="2800" dirty="0"/>
              <a:t>Validador Promociones</a:t>
            </a:r>
            <a:endParaRPr lang="es-AR" sz="2800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16646073-EB53-43C4-8869-D911258201E5}"/>
              </a:ext>
            </a:extLst>
          </p:cNvPr>
          <p:cNvSpPr txBox="1"/>
          <p:nvPr/>
        </p:nvSpPr>
        <p:spPr>
          <a:xfrm>
            <a:off x="6367921" y="2995565"/>
            <a:ext cx="37147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419" sz="1600" dirty="0"/>
              <a:t>Ingrese nombre de la hoja del Excel de promociones</a:t>
            </a:r>
            <a:endParaRPr lang="es-AR" sz="1600" dirty="0"/>
          </a:p>
        </p:txBody>
      </p:sp>
    </p:spTree>
    <p:extLst>
      <p:ext uri="{BB962C8B-B14F-4D97-AF65-F5344CB8AC3E}">
        <p14:creationId xmlns:p14="http://schemas.microsoft.com/office/powerpoint/2010/main" val="27973118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686</TotalTime>
  <Words>40</Words>
  <Application>Microsoft Office PowerPoint</Application>
  <PresentationFormat>Panorámica</PresentationFormat>
  <Paragraphs>8</Paragraphs>
  <Slides>5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Ramiro Andres Scapin</dc:creator>
  <cp:lastModifiedBy>Ramiro Andres Scapin</cp:lastModifiedBy>
  <cp:revision>15</cp:revision>
  <dcterms:created xsi:type="dcterms:W3CDTF">2021-03-16T14:29:57Z</dcterms:created>
  <dcterms:modified xsi:type="dcterms:W3CDTF">2021-03-17T23:42:36Z</dcterms:modified>
</cp:coreProperties>
</file>